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17" r:id="rId48"/>
    <p:sldId id="307" r:id="rId49"/>
    <p:sldId id="308" r:id="rId50"/>
    <p:sldId id="303" r:id="rId51"/>
    <p:sldId id="304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230A869-51C8-414F-B74E-AA26C6DF0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9755"/>
          <a:stretch/>
        </p:blipFill>
        <p:spPr>
          <a:xfrm>
            <a:off x="4149065" y="1443356"/>
            <a:ext cx="4149065" cy="41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28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20E893-8F82-467F-9805-291E4FAE6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528" b="5397"/>
          <a:stretch/>
        </p:blipFill>
        <p:spPr>
          <a:xfrm>
            <a:off x="1401416" y="1620078"/>
            <a:ext cx="6557193" cy="35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0B2CA0F-E35C-4E31-987A-4F851714A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t="6139" r="1913"/>
          <a:stretch/>
        </p:blipFill>
        <p:spPr>
          <a:xfrm>
            <a:off x="1232452" y="1749286"/>
            <a:ext cx="6619461" cy="35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A91DE93-1A3F-4219-A4E1-B3E88EC327B4}"/>
              </a:ext>
            </a:extLst>
          </p:cNvPr>
          <p:cNvGrpSpPr/>
          <p:nvPr/>
        </p:nvGrpSpPr>
        <p:grpSpPr>
          <a:xfrm>
            <a:off x="338966" y="488673"/>
            <a:ext cx="2820642" cy="2362200"/>
            <a:chOff x="338966" y="488673"/>
            <a:chExt cx="2820642" cy="23622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E27809D2-B396-49E0-8E6B-094E0AAA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488673"/>
              <a:ext cx="2562225" cy="2362200"/>
            </a:xfrm>
            <a:prstGeom prst="rect">
              <a:avLst/>
            </a:prstGeom>
          </p:spPr>
        </p:pic>
        <p:sp>
          <p:nvSpPr>
            <p:cNvPr id="10" name="矢印: 左 9">
              <a:extLst>
                <a:ext uri="{FF2B5EF4-FFF2-40B4-BE49-F238E27FC236}">
                  <a16:creationId xmlns:a16="http://schemas.microsoft.com/office/drawing/2014/main" id="{E7FCEC9A-B174-4213-939A-BD37E54B311E}"/>
                </a:ext>
              </a:extLst>
            </p:cNvPr>
            <p:cNvSpPr/>
            <p:nvPr/>
          </p:nvSpPr>
          <p:spPr>
            <a:xfrm>
              <a:off x="2901191" y="1550502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5D76246-0E21-4C98-8962-77CF7957B8F5}"/>
              </a:ext>
            </a:extLst>
          </p:cNvPr>
          <p:cNvGrpSpPr/>
          <p:nvPr/>
        </p:nvGrpSpPr>
        <p:grpSpPr>
          <a:xfrm>
            <a:off x="338966" y="3052969"/>
            <a:ext cx="2820642" cy="2362200"/>
            <a:chOff x="338966" y="3052969"/>
            <a:chExt cx="2820642" cy="23622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638B37C-9972-407D-983D-C8F50E5A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66" y="3052969"/>
              <a:ext cx="2562225" cy="2362200"/>
            </a:xfrm>
            <a:prstGeom prst="rect">
              <a:avLst/>
            </a:prstGeom>
          </p:spPr>
        </p:pic>
        <p:sp>
          <p:nvSpPr>
            <p:cNvPr id="11" name="矢印: 左 10">
              <a:extLst>
                <a:ext uri="{FF2B5EF4-FFF2-40B4-BE49-F238E27FC236}">
                  <a16:creationId xmlns:a16="http://schemas.microsoft.com/office/drawing/2014/main" id="{2083223C-2797-435C-8E97-3F21C44CCF86}"/>
                </a:ext>
              </a:extLst>
            </p:cNvPr>
            <p:cNvSpPr/>
            <p:nvPr/>
          </p:nvSpPr>
          <p:spPr>
            <a:xfrm>
              <a:off x="2901191" y="411479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B0301E1-1AC4-4DA0-B92B-3DE074F383DC}"/>
              </a:ext>
            </a:extLst>
          </p:cNvPr>
          <p:cNvGrpSpPr/>
          <p:nvPr/>
        </p:nvGrpSpPr>
        <p:grpSpPr>
          <a:xfrm>
            <a:off x="3290887" y="500268"/>
            <a:ext cx="2820641" cy="2362200"/>
            <a:chOff x="3290887" y="500268"/>
            <a:chExt cx="2820641" cy="23622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605E3DD-FA33-4168-861B-249C0863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887" y="500268"/>
              <a:ext cx="2562225" cy="2362200"/>
            </a:xfrm>
            <a:prstGeom prst="rect">
              <a:avLst/>
            </a:prstGeom>
          </p:spPr>
        </p:pic>
        <p:sp>
          <p:nvSpPr>
            <p:cNvPr id="12" name="矢印: 左 11">
              <a:extLst>
                <a:ext uri="{FF2B5EF4-FFF2-40B4-BE49-F238E27FC236}">
                  <a16:creationId xmlns:a16="http://schemas.microsoft.com/office/drawing/2014/main" id="{381DAD75-6CD9-4A1F-88C0-70BF8476F893}"/>
                </a:ext>
              </a:extLst>
            </p:cNvPr>
            <p:cNvSpPr/>
            <p:nvPr/>
          </p:nvSpPr>
          <p:spPr>
            <a:xfrm>
              <a:off x="5853111" y="1562097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50B400A-164E-420F-8141-C8C809FCA645}"/>
              </a:ext>
            </a:extLst>
          </p:cNvPr>
          <p:cNvGrpSpPr/>
          <p:nvPr/>
        </p:nvGrpSpPr>
        <p:grpSpPr>
          <a:xfrm>
            <a:off x="4571999" y="3748709"/>
            <a:ext cx="2829546" cy="2362200"/>
            <a:chOff x="4571999" y="3748709"/>
            <a:chExt cx="2829546" cy="23622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27B4444A-C6CF-4866-AC47-33E87A04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3748709"/>
              <a:ext cx="2562225" cy="2362200"/>
            </a:xfrm>
            <a:prstGeom prst="rect">
              <a:avLst/>
            </a:prstGeom>
          </p:spPr>
        </p:pic>
        <p:sp>
          <p:nvSpPr>
            <p:cNvPr id="13" name="矢印: 左 12">
              <a:extLst>
                <a:ext uri="{FF2B5EF4-FFF2-40B4-BE49-F238E27FC236}">
                  <a16:creationId xmlns:a16="http://schemas.microsoft.com/office/drawing/2014/main" id="{AC1D5083-DFA0-4CF2-A41F-10008EAF840C}"/>
                </a:ext>
              </a:extLst>
            </p:cNvPr>
            <p:cNvSpPr/>
            <p:nvPr/>
          </p:nvSpPr>
          <p:spPr>
            <a:xfrm>
              <a:off x="7143128" y="4810538"/>
              <a:ext cx="258417" cy="2385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75D0F03-61EA-47F1-8D6D-06CC7785AA7C}"/>
              </a:ext>
            </a:extLst>
          </p:cNvPr>
          <p:cNvGrpSpPr/>
          <p:nvPr/>
        </p:nvGrpSpPr>
        <p:grpSpPr>
          <a:xfrm>
            <a:off x="5541748" y="1161733"/>
            <a:ext cx="2457793" cy="2105319"/>
            <a:chOff x="5541748" y="1161733"/>
            <a:chExt cx="2457793" cy="210531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A636005-CAD5-405F-9384-FA63FC2A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748" y="1161733"/>
              <a:ext cx="2457793" cy="2105319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53B117F8-9C56-4D91-A4DE-FECC5CDA7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2017" y="2576336"/>
              <a:ext cx="457200" cy="2782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/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テキスト ボックス 14">
                  <a:extLst>
                    <a:ext uri="{FF2B5EF4-FFF2-40B4-BE49-F238E27FC236}">
                      <a16:creationId xmlns:a16="http://schemas.microsoft.com/office/drawing/2014/main" id="{8AB9F473-3F4B-4DAB-9832-9F6A4E951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400" y="2685352"/>
                  <a:ext cx="472244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935682D-B47D-417A-94E7-669F40D749AA}"/>
              </a:ext>
            </a:extLst>
          </p:cNvPr>
          <p:cNvGrpSpPr/>
          <p:nvPr/>
        </p:nvGrpSpPr>
        <p:grpSpPr>
          <a:xfrm>
            <a:off x="1313424" y="1161733"/>
            <a:ext cx="2819794" cy="2429214"/>
            <a:chOff x="1313424" y="1161733"/>
            <a:chExt cx="2819794" cy="242921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586154B-E82A-4AFD-98C2-D8FD36A2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424" y="1161733"/>
              <a:ext cx="2819794" cy="2429214"/>
            </a:xfrm>
            <a:prstGeom prst="rect">
              <a:avLst/>
            </a:prstGeom>
          </p:spPr>
        </p:pic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DB97D1B8-1F4A-4EC6-9B47-C46A5E8F7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1496" y="1868556"/>
              <a:ext cx="884584" cy="11927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C8E643DA-729E-47F4-B2C0-4A94E7508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8888" y="2386279"/>
              <a:ext cx="324677" cy="6584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/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23289630-EBFF-4F61-B0FA-5C643B0D6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7666" y="1649272"/>
                  <a:ext cx="47224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/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ja-JP" altLang="el-G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kumimoji="1" lang="en-US" altLang="ja-JP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ja-JP" alt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03C73946-5350-4490-9488-FDB366EFC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357" y="2536579"/>
                  <a:ext cx="481927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B2366F20-FD39-4FC3-9C39-16B20C502FCF}"/>
              </a:ext>
            </a:extLst>
          </p:cNvPr>
          <p:cNvGrpSpPr/>
          <p:nvPr/>
        </p:nvGrpSpPr>
        <p:grpSpPr>
          <a:xfrm>
            <a:off x="0" y="854813"/>
            <a:ext cx="9144000" cy="4164446"/>
            <a:chOff x="0" y="854813"/>
            <a:chExt cx="9144000" cy="4164446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A06F578-34BD-4925-A87E-6B9E51420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10"/>
            <a:stretch/>
          </p:blipFill>
          <p:spPr>
            <a:xfrm>
              <a:off x="0" y="854813"/>
              <a:ext cx="9144000" cy="387621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841975A-1667-4D29-8F75-6FE071C1CCAC}"/>
                </a:ext>
              </a:extLst>
            </p:cNvPr>
            <p:cNvSpPr txBox="1"/>
            <p:nvPr/>
          </p:nvSpPr>
          <p:spPr>
            <a:xfrm>
              <a:off x="2671518" y="4680705"/>
              <a:ext cx="462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H. 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Ekawa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JPS 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発表プレゼン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Kyoto University (2017)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70E6B58-9DA9-4514-A6E0-E93B61403D72}"/>
              </a:ext>
            </a:extLst>
          </p:cNvPr>
          <p:cNvGrpSpPr/>
          <p:nvPr/>
        </p:nvGrpSpPr>
        <p:grpSpPr>
          <a:xfrm>
            <a:off x="815008" y="728799"/>
            <a:ext cx="7712765" cy="5403645"/>
            <a:chOff x="815008" y="728799"/>
            <a:chExt cx="7712765" cy="540364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3E92568-56ED-45E4-82D2-CF30F6A0C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" r="13044"/>
            <a:stretch/>
          </p:blipFill>
          <p:spPr>
            <a:xfrm>
              <a:off x="815008" y="728799"/>
              <a:ext cx="7712765" cy="51419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29E00B02-2CA5-4E65-967C-3002A321913A}"/>
                </a:ext>
              </a:extLst>
            </p:cNvPr>
            <p:cNvSpPr txBox="1"/>
            <p:nvPr/>
          </p:nvSpPr>
          <p:spPr>
            <a:xfrm>
              <a:off x="2671518" y="5793890"/>
              <a:ext cx="4624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H. 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Ekawa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JPS 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発表プレゼン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, Kyoto University (2017)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15238</TotalTime>
  <Words>535</Words>
  <Application>Microsoft Office PowerPoint</Application>
  <PresentationFormat>画面に合わせる (4:3)</PresentationFormat>
  <Paragraphs>122</Paragraphs>
  <Slides>59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9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74</cp:revision>
  <dcterms:created xsi:type="dcterms:W3CDTF">2017-05-28T13:28:46Z</dcterms:created>
  <dcterms:modified xsi:type="dcterms:W3CDTF">2018-02-12T12:44:35Z</dcterms:modified>
</cp:coreProperties>
</file>